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3" r:id="rId5"/>
    <p:sldId id="262" r:id="rId6"/>
    <p:sldId id="261" r:id="rId7"/>
    <p:sldId id="260" r:id="rId8"/>
    <p:sldId id="259" r:id="rId9"/>
    <p:sldId id="258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24CDF1-2F85-49A4-8604-9C4AA68E168E}" v="23" dt="2026-04-02T14:27:46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43C3B-D8DB-ADE5-BC41-686E88B54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6D6262-71C5-AF4B-2B88-AB0A61146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B27B9-B2F7-FF41-CE96-9433768C9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53082-BA18-9197-02BD-71A41551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121F9-4C85-8643-BC96-6E661A2C1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75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4CD9-3AB2-7135-874E-0E800BB82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67482-3937-C59B-5065-FFD547AE3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23C7C-1B83-771C-CC14-4D90A2BA1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569AF-F5B4-89C0-F89B-77FCCCD9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69DA8-A97C-3A8C-DD71-D171D19B8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8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1097-7FCD-65AA-5426-6D65649F0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31898-6DE3-1F77-34BC-B6D523A7B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AC999-D410-C0EA-FD1F-E09CC0949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FCD91-DC02-B91C-C723-20465D724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6DE0C-81F0-73FE-AB0D-645D0118B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7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81310-C7E6-D2DD-2F03-B249726ED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E68F0-4239-8AD5-E526-1550BA221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1A59AB-7F76-80C0-2722-D1E1EF3D8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915417-BFC1-FF85-832B-E99AE73C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FB74F4-AA8D-B88A-57E7-E6AA1117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1A148-F344-30B5-D669-70CA44942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4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57F60-7988-8686-CEA7-37EF0BE71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1CDA1-0F42-03EB-AC84-FF589A211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CF74EE-D6D1-A354-B1D7-C3C7EDFA9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1807B-398D-CD6C-D6D0-B2518BB5A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48866C-DF11-6FBB-0361-5921CC87B5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495AED-5249-443B-3D87-70AEE694F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1F9CAC-1946-CABE-194C-C84FD344D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C00185-BDFC-DA8B-1CFD-1A6B6C184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73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561DB-B7FC-5622-EE4B-9CAFC1204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333582-ABFF-BDB6-BCB2-E35B44D60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7F7DC-1BA3-D598-485C-3A76674EA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F0173-DD78-4C6E-22B8-7A2478B0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13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2A87A9-01FF-981B-3A14-F0C127C22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426704-5287-2638-CE5E-0087786F4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38747-DCB7-859A-6635-4C729883C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47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BD18E-560C-EA8A-4723-828993AE0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B4C18-1CFA-1CBD-0C14-6A59ED878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2BBBE-8298-B5B6-564E-ACE02EA15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F67ACD-4235-FF5D-A029-B08D81ACB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D77A-3FF9-A97F-E2CA-04A9709D4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1E787-C5CE-762E-8A24-B05A4A36B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95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C0ED-9297-BB2C-7583-DD05BBA0B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6FDAAD-B703-44EF-39C5-702E3F89CD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E986A-437A-C54D-599D-37C5ABB71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CDC7D-A5D3-F7C7-BE00-1FA15E3EB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0767D-B46F-3090-AB16-83137B02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A4231-87D8-A3F1-71CD-B392E7EFA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8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51879-1088-6C7F-D70A-391112603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23F20D-BAE6-4152-5AD9-348025B03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65A39-CCD8-92C5-88B7-1CBDD01B8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626AF-29E2-C973-D2F8-7D8269F89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3C3B2-EFB5-072E-F360-5D661466C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4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4D63FC-6533-9D52-F6A8-A2B9B5AF4C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00B455-319A-EDEC-5E7C-DCD7F8A0F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0EB0F-DC9B-9196-AF0B-D78361B9C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3DE68-40CF-9842-5FDC-1AD32EB1A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63ACE-C3BD-06C6-625E-6BD0AF840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ADF6F1-5EF9-7563-8877-CED7A1196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25868-A92D-25AE-5934-0710B17A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64A9A-44B7-F419-E03D-78F0A02E8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15D352-667A-45C8-AC90-33CF33B837E3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7C48F-4F12-4930-CD52-78CC5DBCD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99495-FEE9-7304-170C-8671CBDD3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9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flag%20american%20flag?page=1&amp;path=_topics&amp;sort=curate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flag%20american%20flag?page=1&amp;path=_topics&amp;sort=curate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88B4BB-F9E0-DD28-9AD0-81BCAC40C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4550" y="433218"/>
            <a:ext cx="7962900" cy="44802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D77DB-C348-46BE-7BA4-5D21A9229B35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United States of America</a:t>
            </a:r>
          </a:p>
          <a:p>
            <a:pPr algn="ctr"/>
            <a:r>
              <a:rPr lang="en-US" sz="2800" b="1" dirty="0"/>
              <a:t>Population (2025):  341,784,857</a:t>
            </a:r>
          </a:p>
        </p:txBody>
      </p:sp>
    </p:spTree>
    <p:extLst>
      <p:ext uri="{BB962C8B-B14F-4D97-AF65-F5344CB8AC3E}">
        <p14:creationId xmlns:p14="http://schemas.microsoft.com/office/powerpoint/2010/main" val="2420820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24A82-D81B-7789-A3AD-47E9DA9C6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 blue field with the Union Flag in the upper hoist quarter, a large white seven-pointed star in the lower hoist quarter, and constellation of five white stars in the fly – one small five-pointed star and four, larger, seven-pointed stars">
            <a:extLst>
              <a:ext uri="{FF2B5EF4-FFF2-40B4-BE49-F238E27FC236}">
                <a16:creationId xmlns:a16="http://schemas.microsoft.com/office/drawing/2014/main" id="{69A89EAF-3A32-0799-6946-7FFFFD9AE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503" y="433218"/>
            <a:ext cx="7943274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A2CEFE-5F13-16F7-DE48-76C26E943C05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Australia</a:t>
            </a:r>
          </a:p>
          <a:p>
            <a:pPr algn="ctr"/>
            <a:r>
              <a:rPr lang="en-US" sz="2800" b="1" dirty="0"/>
              <a:t>Population (2025):  27,724,744</a:t>
            </a:r>
          </a:p>
        </p:txBody>
      </p:sp>
    </p:spTree>
    <p:extLst>
      <p:ext uri="{BB962C8B-B14F-4D97-AF65-F5344CB8AC3E}">
        <p14:creationId xmlns:p14="http://schemas.microsoft.com/office/powerpoint/2010/main" val="202817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797C3-978D-5E8E-9A72-631FD00FF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lag of Ukraine">
            <a:extLst>
              <a:ext uri="{FF2B5EF4-FFF2-40B4-BE49-F238E27FC236}">
                <a16:creationId xmlns:a16="http://schemas.microsoft.com/office/drawing/2014/main" id="{F9AC2C39-E4CC-FA77-6336-8B7FC634E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433218"/>
            <a:ext cx="7962900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98E7B0-A055-3A7C-C0AF-A217A17355FE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Ukraine</a:t>
            </a:r>
          </a:p>
          <a:p>
            <a:pPr algn="ctr"/>
            <a:r>
              <a:rPr lang="en-US" sz="2800" b="1" dirty="0"/>
              <a:t>Population (2025):  32,862,000</a:t>
            </a:r>
          </a:p>
        </p:txBody>
      </p:sp>
    </p:spTree>
    <p:extLst>
      <p:ext uri="{BB962C8B-B14F-4D97-AF65-F5344CB8AC3E}">
        <p14:creationId xmlns:p14="http://schemas.microsoft.com/office/powerpoint/2010/main" val="4161495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CFFBC-6227-33EC-D7B5-030DFF8FD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B9EA04-BD0C-EB4D-3E06-8AAB6FE71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14550" y="433218"/>
            <a:ext cx="7962900" cy="44802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345186-6D5F-89E3-8BE1-EDD2B1135A25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Romania</a:t>
            </a:r>
          </a:p>
          <a:p>
            <a:pPr algn="ctr"/>
            <a:r>
              <a:rPr lang="en-US" sz="2800" b="1" dirty="0"/>
              <a:t>Population (2025):  19,043,151</a:t>
            </a:r>
          </a:p>
        </p:txBody>
      </p:sp>
      <p:pic>
        <p:nvPicPr>
          <p:cNvPr id="7170" name="Picture 2" descr="Flag of Romania">
            <a:extLst>
              <a:ext uri="{FF2B5EF4-FFF2-40B4-BE49-F238E27FC236}">
                <a16:creationId xmlns:a16="http://schemas.microsoft.com/office/drawing/2014/main" id="{D36D3127-4F4F-9E14-EDC5-3C700DAD0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433218"/>
            <a:ext cx="7962900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638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86D6C-BA21-D370-7E5D-1777ADB51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lag of Luxembourg">
            <a:extLst>
              <a:ext uri="{FF2B5EF4-FFF2-40B4-BE49-F238E27FC236}">
                <a16:creationId xmlns:a16="http://schemas.microsoft.com/office/drawing/2014/main" id="{B6632228-4CBE-FF4D-6CF7-EBA15B54A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433218"/>
            <a:ext cx="7962900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A676B7-6BCF-8869-E667-CDE99C8F43C7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Luxembourg</a:t>
            </a:r>
          </a:p>
          <a:p>
            <a:pPr algn="ctr"/>
            <a:r>
              <a:rPr lang="en-US" sz="2800" b="1" dirty="0"/>
              <a:t>Population (2025):  690,947</a:t>
            </a:r>
          </a:p>
        </p:txBody>
      </p:sp>
    </p:spTree>
    <p:extLst>
      <p:ext uri="{BB962C8B-B14F-4D97-AF65-F5344CB8AC3E}">
        <p14:creationId xmlns:p14="http://schemas.microsoft.com/office/powerpoint/2010/main" val="235582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4D746-19A2-1097-83D5-FCF8E7C5C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lag of Spain">
            <a:extLst>
              <a:ext uri="{FF2B5EF4-FFF2-40B4-BE49-F238E27FC236}">
                <a16:creationId xmlns:a16="http://schemas.microsoft.com/office/drawing/2014/main" id="{C832E2D9-9EF8-8468-8CB0-B223824FB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433218"/>
            <a:ext cx="7962900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DFB80E-A48B-4B17-4212-48C6A8B89C74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Spain</a:t>
            </a:r>
          </a:p>
          <a:p>
            <a:pPr algn="ctr"/>
            <a:r>
              <a:rPr lang="en-US" sz="2800" b="1" dirty="0"/>
              <a:t>Population (2025):  49,570,725</a:t>
            </a:r>
          </a:p>
        </p:txBody>
      </p:sp>
    </p:spTree>
    <p:extLst>
      <p:ext uri="{BB962C8B-B14F-4D97-AF65-F5344CB8AC3E}">
        <p14:creationId xmlns:p14="http://schemas.microsoft.com/office/powerpoint/2010/main" val="1080458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E61C1-BD18-1728-863F-59DC080F8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 vertical triband design (red, white, red) with a red maple leaf in the centre.">
            <a:extLst>
              <a:ext uri="{FF2B5EF4-FFF2-40B4-BE49-F238E27FC236}">
                <a16:creationId xmlns:a16="http://schemas.microsoft.com/office/drawing/2014/main" id="{54DCA910-506E-9FC5-46A5-983AD2114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926" y="424623"/>
            <a:ext cx="7983855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A60197-AEF2-C537-2FA4-1DA380A3BFB2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Canada</a:t>
            </a:r>
          </a:p>
          <a:p>
            <a:pPr algn="ctr"/>
            <a:r>
              <a:rPr lang="en-US" sz="2800" b="1" dirty="0"/>
              <a:t>Population (2025):  41,575,585</a:t>
            </a:r>
          </a:p>
        </p:txBody>
      </p:sp>
    </p:spTree>
    <p:extLst>
      <p:ext uri="{BB962C8B-B14F-4D97-AF65-F5344CB8AC3E}">
        <p14:creationId xmlns:p14="http://schemas.microsoft.com/office/powerpoint/2010/main" val="4202646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8307E-2F84-9A51-3F1B-2054C4018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lag of Mexico">
            <a:extLst>
              <a:ext uri="{FF2B5EF4-FFF2-40B4-BE49-F238E27FC236}">
                <a16:creationId xmlns:a16="http://schemas.microsoft.com/office/drawing/2014/main" id="{23A90557-9DDA-D133-FDC2-E6C3B23F4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482" y="433218"/>
            <a:ext cx="7961968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1088BC-FA82-0ED6-460C-6A6B360F3772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Mexico</a:t>
            </a:r>
          </a:p>
          <a:p>
            <a:pPr algn="ctr"/>
            <a:r>
              <a:rPr lang="en-US" sz="2800" b="1" dirty="0"/>
              <a:t>Population (2025):  131,946,900</a:t>
            </a:r>
          </a:p>
        </p:txBody>
      </p:sp>
    </p:spTree>
    <p:extLst>
      <p:ext uri="{BB962C8B-B14F-4D97-AF65-F5344CB8AC3E}">
        <p14:creationId xmlns:p14="http://schemas.microsoft.com/office/powerpoint/2010/main" val="2516126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F7C91-2C1C-1AFF-A237-1D21A58B7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lag of Germany">
            <a:extLst>
              <a:ext uri="{FF2B5EF4-FFF2-40B4-BE49-F238E27FC236}">
                <a16:creationId xmlns:a16="http://schemas.microsoft.com/office/drawing/2014/main" id="{75D6CEBD-063B-BEAF-E867-51CB09C96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648" y="339312"/>
            <a:ext cx="8129802" cy="457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294ED-4109-1528-4237-4B66F092AD1A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Germany</a:t>
            </a:r>
          </a:p>
          <a:p>
            <a:pPr algn="ctr"/>
            <a:r>
              <a:rPr lang="en-US" sz="2800" b="1" dirty="0"/>
              <a:t>Population (2025):  83,497,147</a:t>
            </a:r>
          </a:p>
        </p:txBody>
      </p:sp>
    </p:spTree>
    <p:extLst>
      <p:ext uri="{BB962C8B-B14F-4D97-AF65-F5344CB8AC3E}">
        <p14:creationId xmlns:p14="http://schemas.microsoft.com/office/powerpoint/2010/main" val="4132887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ag of Brazil">
            <a:extLst>
              <a:ext uri="{FF2B5EF4-FFF2-40B4-BE49-F238E27FC236}">
                <a16:creationId xmlns:a16="http://schemas.microsoft.com/office/drawing/2014/main" id="{DB712FDA-64BF-18A7-2F4D-90FE42BA4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607" y="323850"/>
            <a:ext cx="6830785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E57C73D-AC57-A4A8-6A33-ACAEA7FB45B5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United States of America</a:t>
            </a:r>
          </a:p>
          <a:p>
            <a:pPr algn="ctr"/>
            <a:r>
              <a:rPr lang="en-US" sz="2800" b="1" dirty="0"/>
              <a:t>Population (2025):  213,421,037</a:t>
            </a:r>
          </a:p>
        </p:txBody>
      </p:sp>
    </p:spTree>
    <p:extLst>
      <p:ext uri="{BB962C8B-B14F-4D97-AF65-F5344CB8AC3E}">
        <p14:creationId xmlns:p14="http://schemas.microsoft.com/office/powerpoint/2010/main" val="2157269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66</Words>
  <Application>Microsoft Office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Radank</dc:creator>
  <cp:lastModifiedBy>John Radank</cp:lastModifiedBy>
  <cp:revision>2</cp:revision>
  <dcterms:created xsi:type="dcterms:W3CDTF">2026-04-02T14:02:32Z</dcterms:created>
  <dcterms:modified xsi:type="dcterms:W3CDTF">2026-04-02T14:28:56Z</dcterms:modified>
</cp:coreProperties>
</file>