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  <p:sldId id="262" r:id="rId6"/>
    <p:sldId id="261" r:id="rId7"/>
    <p:sldId id="260" r:id="rId8"/>
    <p:sldId id="259" r:id="rId9"/>
    <p:sldId id="258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43C3B-D8DB-ADE5-BC41-686E88B54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6D6262-71C5-AF4B-2B88-AB0A61146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B27B9-B2F7-FF41-CE96-9433768C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53082-BA18-9197-02BD-71A41551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121F9-4C85-8643-BC96-6E661A2C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7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4CD9-3AB2-7135-874E-0E800BB8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67482-3937-C59B-5065-FFD547AE3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23C7C-1B83-771C-CC14-4D90A2BA1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569AF-F5B4-89C0-F89B-77FCCCD9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69DA8-A97C-3A8C-DD71-D171D19B8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8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1097-7FCD-65AA-5426-6D65649F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31898-6DE3-1F77-34BC-B6D523A7B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AC999-D410-C0EA-FD1F-E09CC0949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FCD91-DC02-B91C-C723-20465D72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6DE0C-81F0-73FE-AB0D-645D0118B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7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81310-C7E6-D2DD-2F03-B249726ED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E68F0-4239-8AD5-E526-1550BA221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A59AB-7F76-80C0-2722-D1E1EF3D8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15417-BFC1-FF85-832B-E99AE73C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FB74F4-AA8D-B88A-57E7-E6AA1117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1A148-F344-30B5-D669-70CA44942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4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7F60-7988-8686-CEA7-37EF0BE71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1CDA1-0F42-03EB-AC84-FF589A21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F74EE-D6D1-A354-B1D7-C3C7EDFA9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1807B-398D-CD6C-D6D0-B2518BB5A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48866C-DF11-6FBB-0361-5921CC87B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495AED-5249-443B-3D87-70AEE694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1F9CAC-1946-CABE-194C-C84FD344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00185-BDFC-DA8B-1CFD-1A6B6C184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7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561DB-B7FC-5622-EE4B-9CAFC120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333582-ABFF-BDB6-BCB2-E35B44D6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7F7DC-1BA3-D598-485C-3A76674EA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F0173-DD78-4C6E-22B8-7A2478B0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1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2A87A9-01FF-981B-3A14-F0C127C22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26704-5287-2638-CE5E-0087786F4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38747-DCB7-859A-6635-4C729883C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4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BD18E-560C-EA8A-4723-828993AE0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B4C18-1CFA-1CBD-0C14-6A59ED87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2BBBE-8298-B5B6-564E-ACE02EA15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67ACD-4235-FF5D-A029-B08D81ACB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D77A-3FF9-A97F-E2CA-04A9709D4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1E787-C5CE-762E-8A24-B05A4A36B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9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C0ED-9297-BB2C-7583-DD05BBA0B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6FDAAD-B703-44EF-39C5-702E3F89C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E986A-437A-C54D-599D-37C5ABB71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CDC7D-A5D3-F7C7-BE00-1FA15E3EB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0767D-B46F-3090-AB16-83137B02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A4231-87D8-A3F1-71CD-B392E7EF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8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51879-1088-6C7F-D70A-391112603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3F20D-BAE6-4152-5AD9-348025B03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65A39-CCD8-92C5-88B7-1CBDD01B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626AF-29E2-C973-D2F8-7D8269F8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3C3B2-EFB5-072E-F360-5D661466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4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4D63FC-6533-9D52-F6A8-A2B9B5AF4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00B455-319A-EDEC-5E7C-DCD7F8A0F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0EB0F-DC9B-9196-AF0B-D78361B9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3DE68-40CF-9842-5FDC-1AD32EB1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63ACE-C3BD-06C6-625E-6BD0AF840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DF6F1-5EF9-7563-8877-CED7A1196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25868-A92D-25AE-5934-0710B17A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64A9A-44B7-F419-E03D-78F0A02E8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15D352-667A-45C8-AC90-33CF33B837E3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7C48F-4F12-4930-CD52-78CC5DBCD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99495-FEE9-7304-170C-8671CBDD3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76CF0E-6DE8-4608-932E-15A4C576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9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ag of Madagascar">
            <a:extLst>
              <a:ext uri="{FF2B5EF4-FFF2-40B4-BE49-F238E27FC236}">
                <a16:creationId xmlns:a16="http://schemas.microsoft.com/office/drawing/2014/main" id="{BF4B6900-9A8E-3C47-180A-4A5639FF6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9"/>
            <a:ext cx="7962900" cy="448025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5D77DB-C348-46BE-7BA4-5D21A9229B3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Madagascar</a:t>
            </a:r>
          </a:p>
          <a:p>
            <a:pPr algn="ctr"/>
            <a:r>
              <a:rPr lang="en-US" sz="2800" b="1" dirty="0"/>
              <a:t>Population (2024):  31,964,956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D7A798-340F-0947-DFC9-164F17BB3542}"/>
              </a:ext>
            </a:extLst>
          </p:cNvPr>
          <p:cNvSpPr/>
          <p:nvPr/>
        </p:nvSpPr>
        <p:spPr>
          <a:xfrm>
            <a:off x="2094271" y="412955"/>
            <a:ext cx="7964129" cy="45031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42082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24A82-D81B-7789-A3AD-47E9DA9C6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entered deep red circle on a white rectangle">
            <a:extLst>
              <a:ext uri="{FF2B5EF4-FFF2-40B4-BE49-F238E27FC236}">
                <a16:creationId xmlns:a16="http://schemas.microsoft.com/office/drawing/2014/main" id="{01679CFC-4EF9-69A1-0426-4D436EF33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843" y="255640"/>
            <a:ext cx="7953653" cy="503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A2CEFE-5F13-16F7-DE48-76C26E943C0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Japan</a:t>
            </a:r>
          </a:p>
          <a:p>
            <a:pPr algn="ctr"/>
            <a:r>
              <a:rPr lang="en-US" sz="2800" b="1" dirty="0"/>
              <a:t>Population (2026):  122,950,000</a:t>
            </a:r>
          </a:p>
        </p:txBody>
      </p:sp>
    </p:spTree>
    <p:extLst>
      <p:ext uri="{BB962C8B-B14F-4D97-AF65-F5344CB8AC3E}">
        <p14:creationId xmlns:p14="http://schemas.microsoft.com/office/powerpoint/2010/main" val="202817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97C3-978D-5E8E-9A72-631FD00FF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flag composed of a red cross edged in white and superimposed on a red saltire, also edged in white, superimposed on a white saltire on a blue background">
            <a:extLst>
              <a:ext uri="{FF2B5EF4-FFF2-40B4-BE49-F238E27FC236}">
                <a16:creationId xmlns:a16="http://schemas.microsoft.com/office/drawing/2014/main" id="{ACD30BFD-79F9-E336-2343-52B83C436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9"/>
            <a:ext cx="7962900" cy="448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98E7B0-A055-3A7C-C0AF-A217A17355FE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United Kingdom</a:t>
            </a:r>
          </a:p>
          <a:p>
            <a:pPr algn="ctr"/>
            <a:r>
              <a:rPr lang="en-US" sz="2800" b="1" dirty="0"/>
              <a:t>Population (2025):  69,281,437</a:t>
            </a:r>
          </a:p>
        </p:txBody>
      </p:sp>
    </p:spTree>
    <p:extLst>
      <p:ext uri="{BB962C8B-B14F-4D97-AF65-F5344CB8AC3E}">
        <p14:creationId xmlns:p14="http://schemas.microsoft.com/office/powerpoint/2010/main" val="416149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CFFBC-6227-33EC-D7B5-030DFF8FD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lag of France">
            <a:extLst>
              <a:ext uri="{FF2B5EF4-FFF2-40B4-BE49-F238E27FC236}">
                <a16:creationId xmlns:a16="http://schemas.microsoft.com/office/drawing/2014/main" id="{E54D3D18-991B-AA3A-D445-896EED8C2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345186-6D5F-89E3-8BE1-EDD2B1135A2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France</a:t>
            </a:r>
          </a:p>
          <a:p>
            <a:pPr algn="ctr"/>
            <a:r>
              <a:rPr lang="en-US" sz="2800" b="1" dirty="0"/>
              <a:t>Population (2025):  69,081,996</a:t>
            </a:r>
          </a:p>
        </p:txBody>
      </p:sp>
    </p:spTree>
    <p:extLst>
      <p:ext uri="{BB962C8B-B14F-4D97-AF65-F5344CB8AC3E}">
        <p14:creationId xmlns:p14="http://schemas.microsoft.com/office/powerpoint/2010/main" val="359963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86D6C-BA21-D370-7E5D-1777ADB51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rizontal tricolour flag bearing, from top to bottom, deep saffron, white, and green horizontal bands. In the centre of the white band is a navy-blue wheel with 24 spokes.">
            <a:extLst>
              <a:ext uri="{FF2B5EF4-FFF2-40B4-BE49-F238E27FC236}">
                <a16:creationId xmlns:a16="http://schemas.microsoft.com/office/drawing/2014/main" id="{1AF1269F-41BB-1E88-55F5-396F143A8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A676B7-6BCF-8869-E667-CDE99C8F43C7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India</a:t>
            </a:r>
          </a:p>
          <a:p>
            <a:pPr algn="ctr"/>
            <a:r>
              <a:rPr lang="en-US" sz="2800" b="1" dirty="0"/>
              <a:t>Population (2025):  1,428,627,663</a:t>
            </a:r>
          </a:p>
        </p:txBody>
      </p:sp>
    </p:spTree>
    <p:extLst>
      <p:ext uri="{BB962C8B-B14F-4D97-AF65-F5344CB8AC3E}">
        <p14:creationId xmlns:p14="http://schemas.microsoft.com/office/powerpoint/2010/main" val="235582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4D746-19A2-1097-83D5-FCF8E7C5C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lag of Greece">
            <a:extLst>
              <a:ext uri="{FF2B5EF4-FFF2-40B4-BE49-F238E27FC236}">
                <a16:creationId xmlns:a16="http://schemas.microsoft.com/office/drawing/2014/main" id="{9658C4A0-D6FC-7B37-413C-B2DBB624B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433218"/>
            <a:ext cx="7962900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DFB80E-A48B-4B17-4212-48C6A8B89C74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Greece</a:t>
            </a:r>
          </a:p>
          <a:p>
            <a:pPr algn="ctr"/>
            <a:r>
              <a:rPr lang="en-US" sz="2800" b="1" dirty="0"/>
              <a:t>Population (2025):  10,372,335</a:t>
            </a:r>
          </a:p>
        </p:txBody>
      </p:sp>
    </p:spTree>
    <p:extLst>
      <p:ext uri="{BB962C8B-B14F-4D97-AF65-F5344CB8AC3E}">
        <p14:creationId xmlns:p14="http://schemas.microsoft.com/office/powerpoint/2010/main" val="108045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E61C1-BD18-1728-863F-59DC080F8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entered taegeuk on a white rectangle inclusive of four black trigrams">
            <a:extLst>
              <a:ext uri="{FF2B5EF4-FFF2-40B4-BE49-F238E27FC236}">
                <a16:creationId xmlns:a16="http://schemas.microsoft.com/office/drawing/2014/main" id="{C24D64BD-80EF-41D1-6893-F4CBAAE63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926" y="424623"/>
            <a:ext cx="7983855" cy="448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60197-AEF2-C537-2FA4-1DA380A3BFB2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South Korea</a:t>
            </a:r>
          </a:p>
          <a:p>
            <a:pPr algn="ctr"/>
            <a:r>
              <a:rPr lang="en-US" sz="2800" b="1" dirty="0"/>
              <a:t>Population (2025):  51,106,229</a:t>
            </a:r>
          </a:p>
        </p:txBody>
      </p:sp>
    </p:spTree>
    <p:extLst>
      <p:ext uri="{BB962C8B-B14F-4D97-AF65-F5344CB8AC3E}">
        <p14:creationId xmlns:p14="http://schemas.microsoft.com/office/powerpoint/2010/main" val="420264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8307E-2F84-9A51-3F1B-2054C4018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flag of Israel – Star of David centred between two horizontal stripes of a Tallit (a Jewish prayer shawl)">
            <a:extLst>
              <a:ext uri="{FF2B5EF4-FFF2-40B4-BE49-F238E27FC236}">
                <a16:creationId xmlns:a16="http://schemas.microsoft.com/office/drawing/2014/main" id="{F021B60E-0BB5-1014-E897-AA101D28D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08155"/>
            <a:ext cx="7961968" cy="503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1088BC-FA82-0ED6-460C-6A6B360F3772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Israel</a:t>
            </a:r>
          </a:p>
          <a:p>
            <a:pPr algn="ctr"/>
            <a:r>
              <a:rPr lang="en-US" sz="2800" b="1" dirty="0"/>
              <a:t>Population (2025):  10,147,200</a:t>
            </a:r>
          </a:p>
        </p:txBody>
      </p:sp>
    </p:spTree>
    <p:extLst>
      <p:ext uri="{BB962C8B-B14F-4D97-AF65-F5344CB8AC3E}">
        <p14:creationId xmlns:p14="http://schemas.microsoft.com/office/powerpoint/2010/main" val="251612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F7C91-2C1C-1AFF-A237-1D21A58B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lag of Italy">
            <a:extLst>
              <a:ext uri="{FF2B5EF4-FFF2-40B4-BE49-F238E27FC236}">
                <a16:creationId xmlns:a16="http://schemas.microsoft.com/office/drawing/2014/main" id="{705BD103-C087-83FB-6F61-99C5898DC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648" y="339312"/>
            <a:ext cx="8129802" cy="457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294ED-4109-1528-4237-4B66F092AD1A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Italy</a:t>
            </a:r>
          </a:p>
          <a:p>
            <a:pPr algn="ctr"/>
            <a:r>
              <a:rPr lang="en-US" sz="2800" b="1" dirty="0"/>
              <a:t>Population (2025):  58,915,561</a:t>
            </a:r>
          </a:p>
        </p:txBody>
      </p:sp>
    </p:spTree>
    <p:extLst>
      <p:ext uri="{BB962C8B-B14F-4D97-AF65-F5344CB8AC3E}">
        <p14:creationId xmlns:p14="http://schemas.microsoft.com/office/powerpoint/2010/main" val="413288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lag of Sweden">
            <a:extLst>
              <a:ext uri="{FF2B5EF4-FFF2-40B4-BE49-F238E27FC236}">
                <a16:creationId xmlns:a16="http://schemas.microsoft.com/office/drawing/2014/main" id="{E6D0CE4C-01B0-1768-C22B-BDE6C5459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06" y="323850"/>
            <a:ext cx="6806294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57C73D-AC57-A4A8-6A33-ACAEA7FB45B5}"/>
              </a:ext>
            </a:extLst>
          </p:cNvPr>
          <p:cNvSpPr txBox="1"/>
          <p:nvPr/>
        </p:nvSpPr>
        <p:spPr>
          <a:xfrm>
            <a:off x="2705100" y="5286375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Sweden</a:t>
            </a:r>
          </a:p>
          <a:p>
            <a:pPr algn="ctr"/>
            <a:r>
              <a:rPr lang="en-US" sz="2800" b="1" dirty="0"/>
              <a:t>Population (2025):  10,610,485</a:t>
            </a:r>
          </a:p>
        </p:txBody>
      </p:sp>
    </p:spTree>
    <p:extLst>
      <p:ext uri="{BB962C8B-B14F-4D97-AF65-F5344CB8AC3E}">
        <p14:creationId xmlns:p14="http://schemas.microsoft.com/office/powerpoint/2010/main" val="215726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62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Radank</dc:creator>
  <cp:lastModifiedBy>John Radank</cp:lastModifiedBy>
  <cp:revision>6</cp:revision>
  <dcterms:created xsi:type="dcterms:W3CDTF">2026-04-02T14:02:32Z</dcterms:created>
  <dcterms:modified xsi:type="dcterms:W3CDTF">2026-04-16T15:03:55Z</dcterms:modified>
</cp:coreProperties>
</file>