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74BC3-EBF8-847A-D6C7-4939EB0B8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544E61-3C57-E84D-F712-2C514E479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E1520-603E-F069-A9E9-605D01C6C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269F6-ED9A-3C94-6E0F-ABF6A2D9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8CD4A-B5C7-C1CA-5EEF-28D00D0C1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14A2D-02B4-A924-C55B-236216A23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1D949-143E-3A2D-2EEF-BB5989046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124D6-2692-A120-8E91-04515C54D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D5107-2EBC-5C09-8E19-3F91D98D8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B0B0E-0B1E-BB25-5CBE-AEEFDDC3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836C4-BED8-3718-EFEB-7EAEB4BD2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3AB23-A829-AEE2-D1EF-D97A0EADC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6A706-46FF-B251-AAEB-DF1D0749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AA288-A493-80DF-AEE9-ADEF784A2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6DB84-0DF3-FE8D-F4B7-BE400A6D8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134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19CD3-9F04-9CDC-14B5-C608FBD0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A5032-9854-84BD-C5F8-68CBD6A176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6F3B07-3708-69BC-CC47-D56AE01A2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68262-6A9C-0E94-874F-F228FB847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436A1-C8CA-E9E5-C60B-FE24D2F35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3EAAA-06D1-40AA-A1C5-7FA18894A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1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78C1-89E1-FF84-330C-DAEB12FE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4C6AE-8893-7DA0-3910-F4F010381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70AA2-6086-8D97-B50A-80352BBA9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85C33E-3F9C-7DE3-F590-50E9102E3C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7F0BF4-12E2-92DE-A84D-D589A80FA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AB2BEB-4C92-FAEA-1960-8CC48E31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7C403A-8E97-B5FE-72C9-01848A09F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0883A2-3BA3-B9BC-27CD-57D947E02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3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A9813-BBD0-E051-BBAA-3E1ED9F3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F16DBC-94DC-07C2-FE39-3F6AA3612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C0BF66-14C5-2B6B-94D4-BBB766A5B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D80EB-B056-A472-60F8-FDE65C1EC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5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E0D0F7-8C4E-FC5F-8751-B1725F84C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08E41-9CE5-2447-5E9B-BAB9F618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5A187-8BC9-29F7-1FD9-B56899BEF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55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932BF-49F4-69A4-B09A-97F6F4C4A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A11E0-E68E-E310-DD33-40AF40AF9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8F6A0-6329-DB75-1924-1749D71E8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4D3A2-D467-46F2-8BF8-B3A6CEFCC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D28CB-9AA3-D289-A35F-A9FF20958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6E3B0-A0F4-2430-5F4E-A0491921B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51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644A9-6163-4362-BC6D-01E40BC83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8DAD80-5010-1AE7-BB9B-C22E7E833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8ADE3-F203-FC6C-9B46-02C32E034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B08F4-CC25-C757-1F98-AC3D2324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81AB3-19B6-225A-685D-57B759A7D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940A3-5707-05E8-645D-70F063E0D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9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4A5B-35B7-BC9C-3E8F-95F4C685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DC9A6-D994-C72C-2D65-5FFCD0FDB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18F42-33AF-C852-99FC-382A49F97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74EFC-6972-DE09-FCDA-BC3A21530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40D19-00D1-4FB2-216C-782450B1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5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1E8612-755B-C4B8-6E5A-052C1DEA2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7C545A-45F4-CC7D-1063-6EEB866DD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79854-D05D-0D6C-80AA-CB2D796B1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24522-0C4A-801E-F2AA-69241F82C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C59F0-6F36-5755-B368-8DD72E13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3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B8B138-D7FA-80FF-BF00-8C2185A3A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096A3-23F6-570E-0448-D718BF3D6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C308B-0231-09D9-3A1F-991DDC0C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19E758-8F97-4B8C-899A-208983199FC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234DC-88D4-3AAB-62E1-A9F9E83A3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9A81B-17BA-742E-C626-B7CB85C23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572D69-A85E-44A6-8BC3-7AB6EB9C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71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world-flags-nations-three-d-3d-274735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7885/fwd__bubble_hand_drawn-by-rejon-17766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4986F0-1B0E-BEBC-EE55-C867B00CAB7D}"/>
              </a:ext>
            </a:extLst>
          </p:cNvPr>
          <p:cNvSpPr txBox="1"/>
          <p:nvPr/>
        </p:nvSpPr>
        <p:spPr>
          <a:xfrm>
            <a:off x="505838" y="515566"/>
            <a:ext cx="11167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Feel free to use any of these slides for your slide show</a:t>
            </a:r>
          </a:p>
          <a:p>
            <a:pPr marL="285750" indent="-285750">
              <a:buFontTx/>
              <a:buChar char="-"/>
            </a:pPr>
            <a:r>
              <a:rPr lang="en-US" dirty="0"/>
              <a:t>If you are new to setting up slides shows… we would be happy to help. Feel free to contact us!</a:t>
            </a:r>
          </a:p>
        </p:txBody>
      </p:sp>
    </p:spTree>
    <p:extLst>
      <p:ext uri="{BB962C8B-B14F-4D97-AF65-F5344CB8AC3E}">
        <p14:creationId xmlns:p14="http://schemas.microsoft.com/office/powerpoint/2010/main" val="3411821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orld map with flight paths">
            <a:extLst>
              <a:ext uri="{FF2B5EF4-FFF2-40B4-BE49-F238E27FC236}">
                <a16:creationId xmlns:a16="http://schemas.microsoft.com/office/drawing/2014/main" id="{EBB5FC4A-0779-2225-FC9D-EF7576D2C3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862D88-82C2-2EAF-554C-119047E67D50}"/>
              </a:ext>
            </a:extLst>
          </p:cNvPr>
          <p:cNvSpPr txBox="1"/>
          <p:nvPr/>
        </p:nvSpPr>
        <p:spPr>
          <a:xfrm>
            <a:off x="269234" y="313738"/>
            <a:ext cx="116535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6">
                    <a:lumMod val="50000"/>
                  </a:schemeClr>
                </a:solidFill>
              </a:rPr>
              <a:t>Missions Conference Begins</a:t>
            </a:r>
          </a:p>
          <a:p>
            <a:pPr algn="ctr"/>
            <a:r>
              <a:rPr lang="en-US" sz="6600" b="1" dirty="0">
                <a:solidFill>
                  <a:schemeClr val="accent6">
                    <a:lumMod val="50000"/>
                  </a:schemeClr>
                </a:solidFill>
              </a:rPr>
              <a:t>“Date here”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42177C-8191-7CC9-0E48-7B432CB6824D}"/>
              </a:ext>
            </a:extLst>
          </p:cNvPr>
          <p:cNvSpPr txBox="1"/>
          <p:nvPr/>
        </p:nvSpPr>
        <p:spPr>
          <a:xfrm>
            <a:off x="972103" y="5226784"/>
            <a:ext cx="108962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0" b="1" dirty="0"/>
              <a:t>“Tho shalt go to all that I shall </a:t>
            </a:r>
          </a:p>
          <a:p>
            <a:pPr algn="r"/>
            <a:r>
              <a:rPr lang="en-US" sz="5000" b="1" dirty="0"/>
              <a:t>send thee…”    Jeremiah 1:7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AFBBC7-C8DB-1572-0E4F-BA84232A8429}"/>
              </a:ext>
            </a:extLst>
          </p:cNvPr>
          <p:cNvSpPr txBox="1"/>
          <p:nvPr/>
        </p:nvSpPr>
        <p:spPr>
          <a:xfrm>
            <a:off x="0" y="2862594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Special Speaker</a:t>
            </a:r>
          </a:p>
          <a:p>
            <a:pPr algn="ctr"/>
            <a:r>
              <a:rPr lang="en-US" sz="6000" b="1" dirty="0"/>
              <a:t>Missionary “Faithful Servant”</a:t>
            </a:r>
          </a:p>
        </p:txBody>
      </p:sp>
    </p:spTree>
    <p:extLst>
      <p:ext uri="{BB962C8B-B14F-4D97-AF65-F5344CB8AC3E}">
        <p14:creationId xmlns:p14="http://schemas.microsoft.com/office/powerpoint/2010/main" val="2698004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06BEB3-729F-F760-DEE9-4495AB634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3717" y="222017"/>
            <a:ext cx="2819010" cy="2823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DBDDE3-2122-4704-8F0D-AA756C8EC637}"/>
              </a:ext>
            </a:extLst>
          </p:cNvPr>
          <p:cNvSpPr txBox="1"/>
          <p:nvPr/>
        </p:nvSpPr>
        <p:spPr>
          <a:xfrm>
            <a:off x="3820513" y="614609"/>
            <a:ext cx="760703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00FF"/>
                </a:solidFill>
              </a:rPr>
              <a:t>Where is Your Field?</a:t>
            </a:r>
          </a:p>
          <a:p>
            <a:pPr algn="ctr"/>
            <a:endParaRPr lang="en-US" sz="1000" b="1" dirty="0">
              <a:solidFill>
                <a:srgbClr val="0000FF"/>
              </a:solidFill>
            </a:endParaRPr>
          </a:p>
          <a:p>
            <a:pPr algn="ctr"/>
            <a:r>
              <a:rPr lang="en-US" sz="3600" b="1" dirty="0"/>
              <a:t>“Thou shalt GO to ALL that I shall SEND THEE”   Jeremiah 1:7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FA15C0-802E-5E2F-ADAA-02F11435D396}"/>
              </a:ext>
            </a:extLst>
          </p:cNvPr>
          <p:cNvSpPr txBox="1"/>
          <p:nvPr/>
        </p:nvSpPr>
        <p:spPr>
          <a:xfrm>
            <a:off x="0" y="3750401"/>
            <a:ext cx="12192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00FF"/>
                </a:solidFill>
              </a:rPr>
              <a:t>2026 Missions Conference</a:t>
            </a:r>
          </a:p>
          <a:p>
            <a:pPr algn="ctr"/>
            <a:endParaRPr lang="en-US" sz="2400" b="1" dirty="0">
              <a:solidFill>
                <a:srgbClr val="0000FF"/>
              </a:solidFill>
            </a:endParaRPr>
          </a:p>
          <a:p>
            <a:pPr algn="ctr"/>
            <a:r>
              <a:rPr lang="en-US" sz="6600" b="1" dirty="0"/>
              <a:t>“Date goes here”</a:t>
            </a:r>
          </a:p>
        </p:txBody>
      </p:sp>
    </p:spTree>
    <p:extLst>
      <p:ext uri="{BB962C8B-B14F-4D97-AF65-F5344CB8AC3E}">
        <p14:creationId xmlns:p14="http://schemas.microsoft.com/office/powerpoint/2010/main" val="2229266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672104-FA09-CCAF-7001-5D0D36F041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66B59E-DB4A-AD1E-D9E9-F4183A05EAC4}"/>
              </a:ext>
            </a:extLst>
          </p:cNvPr>
          <p:cNvSpPr txBox="1"/>
          <p:nvPr/>
        </p:nvSpPr>
        <p:spPr>
          <a:xfrm>
            <a:off x="2292485" y="168759"/>
            <a:ext cx="760703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00FF"/>
                </a:solidFill>
              </a:rPr>
              <a:t>Where is Your Field?</a:t>
            </a:r>
          </a:p>
          <a:p>
            <a:pPr algn="ctr"/>
            <a:endParaRPr lang="en-US" sz="1000" b="1" dirty="0">
              <a:solidFill>
                <a:srgbClr val="0000FF"/>
              </a:solidFill>
            </a:endParaRPr>
          </a:p>
          <a:p>
            <a:pPr algn="ctr"/>
            <a:r>
              <a:rPr lang="en-US" sz="3600" b="1" dirty="0"/>
              <a:t>“Thou shalt GO to ALL that I shall SEND THEE”   Jeremiah 1:7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1FEAE3-D06D-2F48-1C30-B7FC31888C6D}"/>
              </a:ext>
            </a:extLst>
          </p:cNvPr>
          <p:cNvSpPr txBox="1"/>
          <p:nvPr/>
        </p:nvSpPr>
        <p:spPr>
          <a:xfrm>
            <a:off x="0" y="2353973"/>
            <a:ext cx="121920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00FF"/>
                </a:solidFill>
              </a:rPr>
              <a:t>2026 Missions Conference</a:t>
            </a:r>
          </a:p>
          <a:p>
            <a:pPr algn="ctr"/>
            <a:r>
              <a:rPr lang="en-US" sz="5400" b="1" dirty="0"/>
              <a:t>“Date goes here”</a:t>
            </a:r>
          </a:p>
          <a:p>
            <a:pPr algn="ctr"/>
            <a:endParaRPr lang="en-US" sz="1000" b="1" dirty="0"/>
          </a:p>
          <a:p>
            <a:pPr algn="ctr"/>
            <a:r>
              <a:rPr lang="en-US" sz="5000" b="1" dirty="0"/>
              <a:t>Missionary Speaker</a:t>
            </a:r>
          </a:p>
          <a:p>
            <a:pPr algn="ctr"/>
            <a:r>
              <a:rPr lang="en-US" sz="5000" b="1" dirty="0"/>
              <a:t>Missionary “Faithful Servant”</a:t>
            </a:r>
          </a:p>
        </p:txBody>
      </p:sp>
    </p:spTree>
    <p:extLst>
      <p:ext uri="{BB962C8B-B14F-4D97-AF65-F5344CB8AC3E}">
        <p14:creationId xmlns:p14="http://schemas.microsoft.com/office/powerpoint/2010/main" val="212309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9473C5-3041-7734-8E1E-26EE4C21E1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D6330F-A6BD-913E-71F4-80EA62E28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4F145BB-D017-F8DE-8F67-34B833578A0A}"/>
              </a:ext>
            </a:extLst>
          </p:cNvPr>
          <p:cNvSpPr txBox="1"/>
          <p:nvPr/>
        </p:nvSpPr>
        <p:spPr>
          <a:xfrm>
            <a:off x="1553183" y="1284051"/>
            <a:ext cx="90856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Missions Conference 2026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6AE167-F2AB-5D5E-4178-642F0A5E6E69}"/>
              </a:ext>
            </a:extLst>
          </p:cNvPr>
          <p:cNvSpPr txBox="1"/>
          <p:nvPr/>
        </p:nvSpPr>
        <p:spPr>
          <a:xfrm>
            <a:off x="1590472" y="2452885"/>
            <a:ext cx="90110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/>
              <a:t>Special Speaker</a:t>
            </a:r>
          </a:p>
          <a:p>
            <a:pPr algn="ctr"/>
            <a:r>
              <a:rPr lang="en-US" sz="5000" dirty="0"/>
              <a:t>Missionary “Faithful Servant”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1FBB9C-6294-7CBB-734E-1480DDDB824C}"/>
              </a:ext>
            </a:extLst>
          </p:cNvPr>
          <p:cNvSpPr txBox="1"/>
          <p:nvPr/>
        </p:nvSpPr>
        <p:spPr>
          <a:xfrm>
            <a:off x="1515893" y="4391161"/>
            <a:ext cx="90856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rgbClr val="0000FF"/>
                </a:solidFill>
              </a:rPr>
              <a:t>Sunday, January 1st</a:t>
            </a:r>
          </a:p>
        </p:txBody>
      </p:sp>
    </p:spTree>
    <p:extLst>
      <p:ext uri="{BB962C8B-B14F-4D97-AF65-F5344CB8AC3E}">
        <p14:creationId xmlns:p14="http://schemas.microsoft.com/office/powerpoint/2010/main" val="3779958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9A1595-B525-5FBE-06B7-E4C21C82D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15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138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Arial Rounded MT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Radank</dc:creator>
  <cp:lastModifiedBy>John Radank</cp:lastModifiedBy>
  <cp:revision>6</cp:revision>
  <dcterms:created xsi:type="dcterms:W3CDTF">2026-04-01T12:12:27Z</dcterms:created>
  <dcterms:modified xsi:type="dcterms:W3CDTF">2026-04-01T14:40:21Z</dcterms:modified>
</cp:coreProperties>
</file>