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ACF63-4BE4-F89A-2E61-45822B264A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C2707B-EFF7-22AA-248D-612F01B07D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4A35E-C4BA-084E-36B3-2AC89BC93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C39CE-12AC-4C5B-A82A-7465223FE0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05F5B-8E8C-C404-0F09-36CBF29D0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8DCE2-826C-8680-030C-AAF1524B4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707D-9BDD-4A10-AAD3-01D8A1AD1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538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E78FF-CC3E-39EE-AFB6-6551E869A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A8BC7-A027-CCEB-0F8C-CD0D1815C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1CF2F-B5EF-50A1-F635-04858522C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C39CE-12AC-4C5B-A82A-7465223FE0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D2EF6-267F-78A5-3BEA-52725805A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4903F-22E3-E478-6510-26A6C3361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707D-9BDD-4A10-AAD3-01D8A1AD1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09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D98C0-3505-0A29-1096-42FE3DD18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F293BA-1F09-6B9C-BD65-6CCEC3C52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E21B0-533C-1ED2-A6D9-17C15DB92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C39CE-12AC-4C5B-A82A-7465223FE0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D143D-B924-5370-9FCC-F0E15DEB2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F0138F-4881-F2A6-05F2-82F7FF3F3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707D-9BDD-4A10-AAD3-01D8A1AD1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493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81DAB-231B-7CB2-A272-9B38A7ADC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F8B6E-B0D9-53AA-BBB5-E6B208CFB1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D014B-D35A-A8EA-C071-545A5E7B8E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0E6313-4728-EFEC-3848-0BAE98F3F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C39CE-12AC-4C5B-A82A-7465223FE0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E9CC3A-297B-8F34-579D-05AAC62A5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EA2AAB-7422-3070-5539-61424D2FB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707D-9BDD-4A10-AAD3-01D8A1AD1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619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370AF-D6B7-31BF-9B41-DFFBFAC78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70A64-CD10-71D2-E6BF-0693548E05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B20D4E-8ECB-C1D5-D0EC-1930D80D8C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2865C6-18E9-CCAE-E7DE-0584036AD2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A9A785-A587-2916-33BA-AC5767BF5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11326F-C530-49AE-565A-73F80384A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C39CE-12AC-4C5B-A82A-7465223FE0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C199B5-71E5-CD07-C227-20B288451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7EDBC8-12CC-4A8C-7AA0-29A1FC0E7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707D-9BDD-4A10-AAD3-01D8A1AD1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749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213B0-58B1-10E7-DCE0-D6E9DAE4B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7ABEE9-B56D-DD5A-17E6-B8F25C7E0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C39CE-12AC-4C5B-A82A-7465223FE0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36CEAC-545E-CBBF-C9AD-92AD967EA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D89C28-830A-9948-4046-543408664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707D-9BDD-4A10-AAD3-01D8A1AD1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768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ACF8DE-FC8C-B455-8BE4-3085A00E9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C39CE-12AC-4C5B-A82A-7465223FE0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990272-E845-BE9D-F356-9D5456EB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02FE4-9BDF-1E9C-C0A9-05FEF9B52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707D-9BDD-4A10-AAD3-01D8A1AD1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352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2960C-AE43-D174-4D0D-95FC8F5FD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5674C-2FB6-7173-A608-B62704805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045A7-7DEF-DCE7-E104-9EAC206CEE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B6950D-EBF9-7D06-2859-2A62D7497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C39CE-12AC-4C5B-A82A-7465223FE0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159F6-452A-120F-7BB1-76C118AFE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2A6AE3-9A95-C6E4-4843-3B47175E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707D-9BDD-4A10-AAD3-01D8A1AD1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875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9970A-D925-50FB-50B9-CD966FB53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D4980C-0D52-9D7E-B04D-5086C8E1ED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58DF2-C351-F8A8-1726-7B74E695F8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603BE4-A8CF-F6AA-D838-E23821958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C39CE-12AC-4C5B-A82A-7465223FE0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85DBAA-0932-BF1B-2EB0-D232AF665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3D093B-8204-7AC4-BBAB-1FE0CD24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707D-9BDD-4A10-AAD3-01D8A1AD1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078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B7E2E-DB67-8464-148A-7415BC60F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922BD6-CA55-7827-CC86-FD1E14AC13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CDA6A-138C-374B-EAC3-810A5DF44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C39CE-12AC-4C5B-A82A-7465223FE0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41717-D7F6-5599-4444-3F1F9DD76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A7C2A-9EDF-C16E-B897-43641916F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707D-9BDD-4A10-AAD3-01D8A1AD1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302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DD9A0B-783F-0AA0-3750-FBBD132A91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35C8CE-77B8-DC62-285B-BC8CF091D7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A8EF2-E301-2D42-0A15-BED545F53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C39CE-12AC-4C5B-A82A-7465223FE0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4E044-5A39-E2D7-14EF-59341346D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56756-FD9A-D79D-B927-5726DE160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707D-9BDD-4A10-AAD3-01D8A1AD1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25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B503AC-9E06-594C-9E45-0D4625B79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E3CB80-308C-6914-15BC-0BD1DD5E8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50312A-3F36-8CC2-16C5-3ED46F96BB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FC39CE-12AC-4C5B-A82A-7465223FE03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A5F75-1196-C820-FAA0-E244624FAB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66DD7-9CFA-C4D5-6098-E3795C53D2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47707D-9BDD-4A10-AAD3-01D8A1AD1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404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35920CE-A242-C89C-BFC2-610666649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2204" y="1424508"/>
            <a:ext cx="6858000" cy="4008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86070DAE-16A6-C4D5-0717-DCC8D18B3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21798" y="1424508"/>
            <a:ext cx="6858000" cy="4008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C61F12-4A81-3BA2-0DE0-03970157FFF9}"/>
              </a:ext>
            </a:extLst>
          </p:cNvPr>
          <p:cNvSpPr txBox="1"/>
          <p:nvPr/>
        </p:nvSpPr>
        <p:spPr>
          <a:xfrm>
            <a:off x="1636712" y="189863"/>
            <a:ext cx="400898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2026 Faith Promise Mission Conference</a:t>
            </a:r>
            <a:endParaRPr lang="en-US" sz="2000" dirty="0"/>
          </a:p>
          <a:p>
            <a:pPr algn="ctr"/>
            <a:r>
              <a:rPr lang="en-US" b="1" dirty="0"/>
              <a:t>1 - 5 May</a:t>
            </a:r>
            <a:endParaRPr lang="en-US" dirty="0"/>
          </a:p>
          <a:p>
            <a:pPr algn="ctr"/>
            <a:r>
              <a:rPr lang="en-US" b="1" dirty="0"/>
              <a:t>Special Speaker</a:t>
            </a:r>
            <a:endParaRPr lang="en-US" dirty="0"/>
          </a:p>
          <a:p>
            <a:pPr algn="ctr"/>
            <a:r>
              <a:rPr lang="en-US" b="1" dirty="0"/>
              <a:t>BMFP Missionary Faithful Servant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1089A4-B74A-AF12-8DED-64DACB5834D2}"/>
              </a:ext>
            </a:extLst>
          </p:cNvPr>
          <p:cNvSpPr txBox="1"/>
          <p:nvPr/>
        </p:nvSpPr>
        <p:spPr>
          <a:xfrm>
            <a:off x="6546304" y="189863"/>
            <a:ext cx="400898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2026 Faith Promise Mission Conference</a:t>
            </a:r>
            <a:endParaRPr lang="en-US" sz="2000" dirty="0"/>
          </a:p>
          <a:p>
            <a:pPr algn="ctr"/>
            <a:r>
              <a:rPr lang="en-US" b="1"/>
              <a:t>1 - 5 </a:t>
            </a:r>
            <a:r>
              <a:rPr lang="en-US" b="1" dirty="0"/>
              <a:t>May</a:t>
            </a:r>
            <a:endParaRPr lang="en-US" dirty="0"/>
          </a:p>
          <a:p>
            <a:pPr algn="ctr"/>
            <a:r>
              <a:rPr lang="en-US" b="1" dirty="0"/>
              <a:t>Special Speaker</a:t>
            </a:r>
            <a:endParaRPr lang="en-US" dirty="0"/>
          </a:p>
          <a:p>
            <a:pPr algn="ctr"/>
            <a:r>
              <a:rPr lang="en-US" b="1" dirty="0"/>
              <a:t>BMFP Missionary Faithful Servant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C471B4-01F1-4104-D967-992778075DCC}"/>
              </a:ext>
            </a:extLst>
          </p:cNvPr>
          <p:cNvSpPr txBox="1"/>
          <p:nvPr/>
        </p:nvSpPr>
        <p:spPr>
          <a:xfrm>
            <a:off x="1764779" y="1736387"/>
            <a:ext cx="3752850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Conference Schedule</a:t>
            </a:r>
          </a:p>
          <a:p>
            <a:pPr algn="ctr"/>
            <a:endParaRPr lang="en-US" sz="500" dirty="0"/>
          </a:p>
          <a:p>
            <a:r>
              <a:rPr lang="en-US" b="1" dirty="0"/>
              <a:t>- 1st, 7:00 pm -  Missionaries to Germany, the Servant Family</a:t>
            </a:r>
            <a:endParaRPr lang="en-US" dirty="0"/>
          </a:p>
          <a:p>
            <a:r>
              <a:rPr lang="en-US" b="1" dirty="0"/>
              <a:t>- 2nd, 7:00 pm- Missionaries to Spain, the Servant Family</a:t>
            </a:r>
            <a:endParaRPr lang="en-US" dirty="0"/>
          </a:p>
          <a:p>
            <a:r>
              <a:rPr lang="en-US" b="1" dirty="0"/>
              <a:t>- 3rd, 7:00 pm -  Missionaries to Mexico</a:t>
            </a:r>
            <a:r>
              <a:rPr lang="en-US" dirty="0"/>
              <a:t>, </a:t>
            </a:r>
            <a:r>
              <a:rPr lang="en-US" b="1" dirty="0"/>
              <a:t>the Servant Family</a:t>
            </a:r>
            <a:endParaRPr lang="en-US" dirty="0"/>
          </a:p>
          <a:p>
            <a:r>
              <a:rPr lang="en-US" b="1" dirty="0"/>
              <a:t>- 4th, 4:00 pm - Around the World Missions Meal. Bring your favorite ethnic food</a:t>
            </a:r>
            <a:endParaRPr lang="en-US" dirty="0"/>
          </a:p>
          <a:p>
            <a:r>
              <a:rPr lang="en-US" b="1" dirty="0"/>
              <a:t>- 5th, 10:00 am - Missionary Question &amp; Answer session in each Sunday School Class</a:t>
            </a:r>
            <a:endParaRPr lang="en-US" dirty="0"/>
          </a:p>
          <a:p>
            <a:r>
              <a:rPr lang="en-US" b="1" dirty="0"/>
              <a:t>- 5th, 11:00 am -  Take up the Faith Promise Cards</a:t>
            </a:r>
            <a:endParaRPr lang="en-US" dirty="0"/>
          </a:p>
          <a:p>
            <a:r>
              <a:rPr lang="en-US" b="1" dirty="0"/>
              <a:t>- 5th, 5:00 pm - Announce Faith Promise and Special Prayer Time.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9CF0A5-2FEC-CD64-1190-E5494B548B8C}"/>
              </a:ext>
            </a:extLst>
          </p:cNvPr>
          <p:cNvSpPr txBox="1"/>
          <p:nvPr/>
        </p:nvSpPr>
        <p:spPr>
          <a:xfrm>
            <a:off x="6674371" y="1736387"/>
            <a:ext cx="3752850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Conference Schedule</a:t>
            </a:r>
          </a:p>
          <a:p>
            <a:pPr algn="ctr"/>
            <a:endParaRPr lang="en-US" sz="500" dirty="0"/>
          </a:p>
          <a:p>
            <a:r>
              <a:rPr lang="en-US" b="1" dirty="0"/>
              <a:t>- 1st, 7:00 pm -  Missionaries to Germany, the Servant Family</a:t>
            </a:r>
            <a:endParaRPr lang="en-US" dirty="0"/>
          </a:p>
          <a:p>
            <a:r>
              <a:rPr lang="en-US" b="1" dirty="0"/>
              <a:t>- 2nd, 7:00 pm- Missionaries to Spain, the Servant Family</a:t>
            </a:r>
            <a:endParaRPr lang="en-US" dirty="0"/>
          </a:p>
          <a:p>
            <a:r>
              <a:rPr lang="en-US" b="1" dirty="0"/>
              <a:t>- 3rd, 7:00 pm -  Missionaries to Mexico</a:t>
            </a:r>
            <a:r>
              <a:rPr lang="en-US" dirty="0"/>
              <a:t>, </a:t>
            </a:r>
            <a:r>
              <a:rPr lang="en-US" b="1" dirty="0"/>
              <a:t>the Servant Family</a:t>
            </a:r>
            <a:endParaRPr lang="en-US" dirty="0"/>
          </a:p>
          <a:p>
            <a:r>
              <a:rPr lang="en-US" b="1" dirty="0"/>
              <a:t>- 4th, 4:00 pm - Around the World Missions Meal. Bring your favorite ethnic food</a:t>
            </a:r>
            <a:endParaRPr lang="en-US" dirty="0"/>
          </a:p>
          <a:p>
            <a:r>
              <a:rPr lang="en-US" b="1" dirty="0"/>
              <a:t>- 5th, 10:00 am - Missionary Question &amp; Answer session in each Sunday School Class</a:t>
            </a:r>
            <a:endParaRPr lang="en-US" dirty="0"/>
          </a:p>
          <a:p>
            <a:r>
              <a:rPr lang="en-US" b="1" dirty="0"/>
              <a:t>- 5th, 11:00 am -  Take up the Faith Promise Cards</a:t>
            </a:r>
            <a:endParaRPr lang="en-US" dirty="0"/>
          </a:p>
          <a:p>
            <a:r>
              <a:rPr lang="en-US" b="1" dirty="0"/>
              <a:t>- 5th, 5:00 pm - Announce Faith Promise and Special Prayer Time.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907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228</Words>
  <Application>Microsoft Office PowerPoint</Application>
  <PresentationFormat>Widescreen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Radank</dc:creator>
  <cp:lastModifiedBy>John Radank</cp:lastModifiedBy>
  <cp:revision>1</cp:revision>
  <dcterms:created xsi:type="dcterms:W3CDTF">2026-04-07T14:07:35Z</dcterms:created>
  <dcterms:modified xsi:type="dcterms:W3CDTF">2026-04-07T14:17:12Z</dcterms:modified>
</cp:coreProperties>
</file>