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2D1BB-ABCE-4E00-8590-F2AD1D973CDE}" v="75" dt="2026-04-02T13:47:16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FCFF-C032-6B6E-0FB7-41E5CE021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6371A-8F22-D276-7823-2DFEFA58A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E8A82-0B70-3BA6-2991-1EF65545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8C6F0-2438-ACE9-2844-615EB9AB9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B658F-0415-6CF1-FF0C-7BDC34F79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7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0F70-2E19-72DC-B370-827EAB2ED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B3B8-D556-2A11-C57A-7273B1A18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3EEB3-6F04-2D7D-005E-3741DDF38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C4DEC-D4FC-67B1-96F1-DE31429C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7DBF7-D646-F12C-1DB0-4882B23F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2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828E8-1DDD-6496-B3EF-AAB44F227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0868B-128E-78F4-49DD-71DDAE72A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79CDD-534D-58B1-9816-5AAE2881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D6A86-600B-FF47-F26E-5B32D244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307CD-F39B-63CA-0C4E-4B870996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9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93AFE-3901-EC1B-DF47-03E213889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36271-3230-2A07-A751-25BB27F79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5E032-6CFC-FF56-4CF4-1C1453ADA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C4165-9B05-FA46-0132-825229283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114F2-5ABC-5251-FCEC-3442902AA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AA3D8-723D-7605-6258-AC16BC0C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8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AF26D-C027-5C32-C650-456BDFB16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C56BE-357C-53B4-2FAE-183084247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4C515-1C0B-CD39-6363-19B22108A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B6113C-66AD-B5EF-5F1A-5BF6D6776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48E94E-7331-EBBA-406D-6AA3B7BB1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901E51-CE07-FA31-D781-2777EE0F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AFCFA9-1AA9-2C4C-BC01-8A2092C6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648A5-E75F-70D3-C4F1-5BE6A41F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1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BA7B7-5213-CA88-7914-3B835A305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5BDF3-6B6C-F2E0-CC76-BD1AD06C0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A3A479-51D2-7114-0D09-F05C2B14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DB89FA-EE58-A882-E567-0412D7BA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2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4860AF-0B6B-C65B-841B-AC4B75B1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B2506-8494-CB14-33E9-5B5478DC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46FEB-A690-DE44-D48F-CB411E4BE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1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3F51-0961-76A2-554E-11D94375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4B37B-7DA2-969F-CE48-CD75AC89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06977-7CD9-A4B0-967D-CF29218C6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3726F-300D-75FD-4EC7-7F3C68F32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2E01B-1938-075C-7B6D-0903D2BA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A5A5A-7724-E06D-E07A-A0C831BE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CFB2-D224-8F5B-2E26-7034CB6F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CE33E5-25CD-CA94-6027-1309BB9DC7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B1825-7289-2E35-65BD-3BABF1D02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F680E-1255-AC7C-2CB3-D2933B18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E8736-F6A4-03FA-AF8A-B4F162D7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D53E8A-F94D-6661-0543-CA985141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5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DB64-FFBB-7203-FAA9-835C7C357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FE4CFE-6176-20E0-F301-C373567C2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28CE0-4927-7CA2-54B0-B8626943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35CA8-100E-83FA-83A1-6094FF7B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5EB46-6BDB-144B-D08D-B81DFAEF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9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253D3-C898-287D-6351-63ADC9ED8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728D5-2337-4422-4C55-F84CF54CD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323BB-17F3-7C65-7FD3-A800909A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C3264-5263-5B89-47E1-99EA1F79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A1BBF-92F6-9311-1715-78245335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9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A6111-E39D-DEB0-0AA2-7E3F65F55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7C3BD-F3A5-05CE-0D1C-644A0337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057B7-1EAF-E213-AAC1-94415A83C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B10C54-299D-47C1-911E-0F48578D0282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F54C6-E8A8-2F05-AE87-D8E88E282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7F447-2C73-962E-90B6-0AE3610A3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95CEFE-FCC6-42E1-91BD-815C11432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0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54434&amp;picture=praying-hands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B8B121-BB0C-3FA6-4F14-B5195CD14D80}"/>
              </a:ext>
            </a:extLst>
          </p:cNvPr>
          <p:cNvSpPr txBox="1"/>
          <p:nvPr/>
        </p:nvSpPr>
        <p:spPr>
          <a:xfrm>
            <a:off x="1108364" y="1043709"/>
            <a:ext cx="975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These are example slides done in MS PowerPoint for you to use as you would like</a:t>
            </a:r>
          </a:p>
          <a:p>
            <a:pPr marL="285750" indent="-285750">
              <a:buFontTx/>
              <a:buChar char="-"/>
            </a:pPr>
            <a:r>
              <a:rPr lang="en-US" dirty="0"/>
              <a:t>Click on download and the slides should load on your computer in a MS PowerPoint format </a:t>
            </a:r>
          </a:p>
          <a:p>
            <a:pPr marL="285750" indent="-285750">
              <a:buFontTx/>
              <a:buChar char="-"/>
            </a:pPr>
            <a:r>
              <a:rPr lang="en-US" dirty="0"/>
              <a:t>Feel free to contact BMFP with questions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If you are not formular with MS PowerPoint, we are happy to help.</a:t>
            </a:r>
          </a:p>
        </p:txBody>
      </p:sp>
    </p:spTree>
    <p:extLst>
      <p:ext uri="{BB962C8B-B14F-4D97-AF65-F5344CB8AC3E}">
        <p14:creationId xmlns:p14="http://schemas.microsoft.com/office/powerpoint/2010/main" val="2970428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5EAB82-ED40-EDE3-6665-854294723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1434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EA54B5-7D9F-2BA6-1A33-D302F1AA2A42}"/>
              </a:ext>
            </a:extLst>
          </p:cNvPr>
          <p:cNvSpPr txBox="1"/>
          <p:nvPr/>
        </p:nvSpPr>
        <p:spPr>
          <a:xfrm>
            <a:off x="5143498" y="683491"/>
            <a:ext cx="70485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Missions Conference </a:t>
            </a:r>
          </a:p>
          <a:p>
            <a:pPr algn="ctr"/>
            <a:endParaRPr lang="en-US" sz="1000" b="1" dirty="0"/>
          </a:p>
          <a:p>
            <a:pPr algn="ctr"/>
            <a:r>
              <a:rPr lang="en-US" sz="4000" b="1" dirty="0"/>
              <a:t>With BMFP Missionary</a:t>
            </a:r>
          </a:p>
          <a:p>
            <a:pPr algn="ctr"/>
            <a:r>
              <a:rPr lang="en-US" sz="4000" b="1" dirty="0"/>
              <a:t>Jonathan Lyons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90B1D1-F5F0-F90B-D848-02A073CE88CF}"/>
              </a:ext>
            </a:extLst>
          </p:cNvPr>
          <p:cNvSpPr txBox="1"/>
          <p:nvPr/>
        </p:nvSpPr>
        <p:spPr>
          <a:xfrm>
            <a:off x="5143498" y="3527632"/>
            <a:ext cx="70485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/>
              <a:t>1 – 5 January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36AE3C-CFB3-017B-B9BF-817F05F362CA}"/>
              </a:ext>
            </a:extLst>
          </p:cNvPr>
          <p:cNvSpPr txBox="1"/>
          <p:nvPr/>
        </p:nvSpPr>
        <p:spPr>
          <a:xfrm>
            <a:off x="5143498" y="4925223"/>
            <a:ext cx="7048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Where is Your </a:t>
            </a:r>
          </a:p>
          <a:p>
            <a:pPr algn="ctr"/>
            <a:r>
              <a:rPr lang="en-US" sz="4800" b="1" dirty="0"/>
              <a:t>Missions Field?</a:t>
            </a:r>
          </a:p>
        </p:txBody>
      </p:sp>
    </p:spTree>
    <p:extLst>
      <p:ext uri="{BB962C8B-B14F-4D97-AF65-F5344CB8AC3E}">
        <p14:creationId xmlns:p14="http://schemas.microsoft.com/office/powerpoint/2010/main" val="638435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DBD828-F33C-1BC5-BDDB-365E19A75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36" y="250858"/>
            <a:ext cx="1835055" cy="1828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2C7294-E545-714E-0B94-896CED98C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773" y="358841"/>
            <a:ext cx="8251827" cy="40929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66C1BB-BA2B-8A71-94B3-15E562BA7A0D}"/>
              </a:ext>
            </a:extLst>
          </p:cNvPr>
          <p:cNvSpPr txBox="1"/>
          <p:nvPr/>
        </p:nvSpPr>
        <p:spPr>
          <a:xfrm>
            <a:off x="0" y="4668150"/>
            <a:ext cx="12192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2026 Missions Conference</a:t>
            </a:r>
          </a:p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Sunday – Wednesday</a:t>
            </a:r>
          </a:p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 1 - 4</a:t>
            </a:r>
          </a:p>
        </p:txBody>
      </p:sp>
    </p:spTree>
    <p:extLst>
      <p:ext uri="{BB962C8B-B14F-4D97-AF65-F5344CB8AC3E}">
        <p14:creationId xmlns:p14="http://schemas.microsoft.com/office/powerpoint/2010/main" val="2102502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DC5023-0FFF-1949-D074-A1AC11C7E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65" y="262878"/>
            <a:ext cx="3248807" cy="32488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C15D1C-13B2-3C78-372C-9C209FB94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359" y="2339787"/>
            <a:ext cx="7559695" cy="2712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FE9077-FF2A-5320-34EC-59F999F16502}"/>
              </a:ext>
            </a:extLst>
          </p:cNvPr>
          <p:cNvSpPr txBox="1"/>
          <p:nvPr/>
        </p:nvSpPr>
        <p:spPr>
          <a:xfrm>
            <a:off x="4036880" y="309060"/>
            <a:ext cx="71766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Make Your Calendars…</a:t>
            </a:r>
          </a:p>
          <a:p>
            <a:pPr algn="ctr"/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5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 – 5 May 2026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4370F8-55C8-25E6-4EFC-966BAF449B61}"/>
              </a:ext>
            </a:extLst>
          </p:cNvPr>
          <p:cNvSpPr txBox="1"/>
          <p:nvPr/>
        </p:nvSpPr>
        <p:spPr>
          <a:xfrm>
            <a:off x="0" y="5338618"/>
            <a:ext cx="12192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Where is Your Mission Field?</a:t>
            </a:r>
          </a:p>
          <a:p>
            <a:pPr algn="ctr"/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“Thou shalt go to all that I will send thee…”   Jeremiah 1:7</a:t>
            </a:r>
          </a:p>
        </p:txBody>
      </p:sp>
    </p:spTree>
    <p:extLst>
      <p:ext uri="{BB962C8B-B14F-4D97-AF65-F5344CB8AC3E}">
        <p14:creationId xmlns:p14="http://schemas.microsoft.com/office/powerpoint/2010/main" val="307591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23801B-50FE-3878-9591-AF942B104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271" r="-1" b="-1"/>
          <a:stretch>
            <a:fillRect/>
          </a:stretch>
        </p:blipFill>
        <p:spPr>
          <a:xfrm>
            <a:off x="5818909" y="3499348"/>
            <a:ext cx="5729624" cy="33586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050DAE-4B4C-83CA-4770-598F629D4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989" y="710788"/>
            <a:ext cx="917861" cy="91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06589F-61B3-98E2-531F-02689D7E6C1A}"/>
              </a:ext>
            </a:extLst>
          </p:cNvPr>
          <p:cNvSpPr txBox="1"/>
          <p:nvPr/>
        </p:nvSpPr>
        <p:spPr>
          <a:xfrm>
            <a:off x="742657" y="4619526"/>
            <a:ext cx="44165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Pray for our upcoming </a:t>
            </a:r>
          </a:p>
          <a:p>
            <a:pPr algn="ctr"/>
            <a:r>
              <a:rPr lang="en-US" sz="3200" dirty="0"/>
              <a:t>Missions Conference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6F07DC-7D0B-480B-BA0C-7DDCFB785796}"/>
              </a:ext>
            </a:extLst>
          </p:cNvPr>
          <p:cNvSpPr txBox="1"/>
          <p:nvPr/>
        </p:nvSpPr>
        <p:spPr>
          <a:xfrm>
            <a:off x="7610497" y="1089007"/>
            <a:ext cx="3938036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glow rad="76200">
                    <a:schemeClr val="bg1">
                      <a:alpha val="40000"/>
                    </a:schemeClr>
                  </a:glow>
                </a:effectLst>
              </a:rPr>
              <a:t>Special Speaker</a:t>
            </a:r>
          </a:p>
          <a:p>
            <a:pPr algn="ctr"/>
            <a:endParaRPr lang="en-US" sz="500" b="1" dirty="0">
              <a:effectLst>
                <a:glow rad="76200">
                  <a:schemeClr val="bg1"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3200" b="1" dirty="0"/>
              <a:t>BMFP Missionary</a:t>
            </a:r>
          </a:p>
          <a:p>
            <a:pPr algn="ctr"/>
            <a:r>
              <a:rPr lang="en-US" sz="3200" b="1" dirty="0"/>
              <a:t>Jonathan Lyons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4301F7-446D-A0F5-7471-5AE7CC899190}"/>
              </a:ext>
            </a:extLst>
          </p:cNvPr>
          <p:cNvSpPr txBox="1"/>
          <p:nvPr/>
        </p:nvSpPr>
        <p:spPr>
          <a:xfrm>
            <a:off x="310896" y="488107"/>
            <a:ext cx="587044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2026 Missions Conference</a:t>
            </a:r>
          </a:p>
          <a:p>
            <a:pPr algn="ctr"/>
            <a:r>
              <a:rPr lang="en-US" sz="3600" b="1" dirty="0"/>
              <a:t>1 – 5 May</a:t>
            </a:r>
          </a:p>
          <a:p>
            <a:pPr algn="ctr"/>
            <a:endParaRPr lang="en-US" sz="2000" b="1" dirty="0"/>
          </a:p>
          <a:p>
            <a:pPr algn="ctr"/>
            <a:r>
              <a:rPr lang="en-US" sz="3600" b="1" dirty="0"/>
              <a:t>Missions Meal – May 1</a:t>
            </a:r>
            <a:r>
              <a:rPr lang="en-US" sz="3600" b="1" baseline="30000" dirty="0"/>
              <a:t>st</a:t>
            </a:r>
            <a:r>
              <a:rPr lang="en-US" sz="3600" b="1" dirty="0"/>
              <a:t> at 4:00 pm</a:t>
            </a:r>
          </a:p>
        </p:txBody>
      </p:sp>
    </p:spTree>
    <p:extLst>
      <p:ext uri="{BB962C8B-B14F-4D97-AF65-F5344CB8AC3E}">
        <p14:creationId xmlns:p14="http://schemas.microsoft.com/office/powerpoint/2010/main" val="329500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E1B2C7-140B-2035-2838-4F1CB2B76D15}"/>
              </a:ext>
            </a:extLst>
          </p:cNvPr>
          <p:cNvSpPr txBox="1"/>
          <p:nvPr/>
        </p:nvSpPr>
        <p:spPr>
          <a:xfrm>
            <a:off x="0" y="36945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/>
              <a:t>“Thou shalt go to all that I </a:t>
            </a:r>
          </a:p>
          <a:p>
            <a:pPr algn="ctr"/>
            <a:r>
              <a:rPr lang="en-US" sz="5000" b="1" dirty="0"/>
              <a:t>shall send thee…”</a:t>
            </a:r>
          </a:p>
          <a:p>
            <a:pPr algn="ctr"/>
            <a:r>
              <a:rPr lang="en-US" sz="3600" b="1" dirty="0"/>
              <a:t>Jeremiah 1:7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F835CF-7C1F-D52E-9574-56FDC06F300B}"/>
              </a:ext>
            </a:extLst>
          </p:cNvPr>
          <p:cNvSpPr txBox="1"/>
          <p:nvPr/>
        </p:nvSpPr>
        <p:spPr>
          <a:xfrm>
            <a:off x="0" y="2362491"/>
            <a:ext cx="12192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Be Praying &amp; Plan to Attend!</a:t>
            </a:r>
          </a:p>
          <a:p>
            <a:pPr algn="ctr"/>
            <a:r>
              <a:rPr lang="en-US" sz="6000" b="1" dirty="0">
                <a:solidFill>
                  <a:schemeClr val="accent2">
                    <a:lumMod val="50000"/>
                  </a:schemeClr>
                </a:solidFill>
              </a:rPr>
              <a:t>2026 Missions Conference</a:t>
            </a:r>
          </a:p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1 – 5 May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820342-A6D7-65C2-BFE0-FD5AA48DA3B9}"/>
              </a:ext>
            </a:extLst>
          </p:cNvPr>
          <p:cNvSpPr txBox="1"/>
          <p:nvPr/>
        </p:nvSpPr>
        <p:spPr>
          <a:xfrm>
            <a:off x="0" y="4995813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Special Speaker</a:t>
            </a:r>
          </a:p>
          <a:p>
            <a:pPr algn="ctr"/>
            <a:r>
              <a:rPr lang="en-US" sz="4400" b="1" dirty="0"/>
              <a:t>BMFP Missionary Jonathan Lyons</a:t>
            </a:r>
          </a:p>
        </p:txBody>
      </p:sp>
    </p:spTree>
    <p:extLst>
      <p:ext uri="{BB962C8B-B14F-4D97-AF65-F5344CB8AC3E}">
        <p14:creationId xmlns:p14="http://schemas.microsoft.com/office/powerpoint/2010/main" val="2592468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172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Radank</dc:creator>
  <cp:lastModifiedBy>John Radank</cp:lastModifiedBy>
  <cp:revision>2</cp:revision>
  <dcterms:created xsi:type="dcterms:W3CDTF">2026-04-01T16:21:08Z</dcterms:created>
  <dcterms:modified xsi:type="dcterms:W3CDTF">2026-04-02T14:01:00Z</dcterms:modified>
</cp:coreProperties>
</file>